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1" r:id="rId3"/>
    <p:sldId id="268" r:id="rId4"/>
    <p:sldId id="262" r:id="rId5"/>
    <p:sldId id="256" r:id="rId6"/>
    <p:sldId id="257" r:id="rId7"/>
    <p:sldId id="259" r:id="rId8"/>
    <p:sldId id="258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7" d="100"/>
          <a:sy n="107" d="100"/>
        </p:scale>
        <p:origin x="-2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7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47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44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713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90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955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87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77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3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7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50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8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36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00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9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67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54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03D711A-3AF9-4BF4-858B-03FEBAFB2953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DCEE34B-1488-4809-BED2-34BAFC715B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24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5C540-8331-EE3D-34C2-E9EE7D22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9D2F71-70D4-885A-0906-29D40B3A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4498A0-894B-77F7-AE85-60229BA23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768"/>
            <a:ext cx="12182030" cy="68523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4C8F9D-5A2A-E69B-5029-2CE6C906EC74}"/>
              </a:ext>
            </a:extLst>
          </p:cNvPr>
          <p:cNvSpPr txBox="1"/>
          <p:nvPr/>
        </p:nvSpPr>
        <p:spPr>
          <a:xfrm>
            <a:off x="3348842" y="4114798"/>
            <a:ext cx="66442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rgbClr val="FF0000"/>
                </a:solidFill>
                <a:latin typeface="Zombie Blood" panose="02000600000000000000" pitchFamily="2" charset="0"/>
              </a:rPr>
              <a:t>ZOMBIE GAME</a:t>
            </a:r>
          </a:p>
        </p:txBody>
      </p:sp>
    </p:spTree>
    <p:extLst>
      <p:ext uri="{BB962C8B-B14F-4D97-AF65-F5344CB8AC3E}">
        <p14:creationId xmlns:p14="http://schemas.microsoft.com/office/powerpoint/2010/main" val="170031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5166-9B94-32CB-5084-C12D65DD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0" y="156675"/>
            <a:ext cx="3709657" cy="1905000"/>
          </a:xfr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POSIBLES MEJORAS</a:t>
            </a:r>
          </a:p>
        </p:txBody>
      </p:sp>
      <p:pic>
        <p:nvPicPr>
          <p:cNvPr id="4" name="Marcador de contenido 4" descr="Agua con relleno sólido">
            <a:extLst>
              <a:ext uri="{FF2B5EF4-FFF2-40B4-BE49-F238E27FC236}">
                <a16:creationId xmlns:a16="http://schemas.microsoft.com/office/drawing/2014/main" id="{D222A8DA-CDA5-DFFF-7D63-A463F7DAE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3472" y="225866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5" name="Marcador de contenido 4" descr="Agua con relleno sólido">
            <a:extLst>
              <a:ext uri="{FF2B5EF4-FFF2-40B4-BE49-F238E27FC236}">
                <a16:creationId xmlns:a16="http://schemas.microsoft.com/office/drawing/2014/main" id="{282723B0-EBF2-53B3-6668-399BF37F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554" y="2370751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6" name="Marcador de contenido 4" descr="Agua con relleno sólido">
            <a:extLst>
              <a:ext uri="{FF2B5EF4-FFF2-40B4-BE49-F238E27FC236}">
                <a16:creationId xmlns:a16="http://schemas.microsoft.com/office/drawing/2014/main" id="{AC3CE23E-EC21-ECA3-4CFB-0A827A02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246" y="530409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7" name="Marcador de contenido 4" descr="Agua con relleno sólido">
            <a:extLst>
              <a:ext uri="{FF2B5EF4-FFF2-40B4-BE49-F238E27FC236}">
                <a16:creationId xmlns:a16="http://schemas.microsoft.com/office/drawing/2014/main" id="{21B91F01-DEE7-0523-E01B-0D01D2B5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554" y="538524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8" name="Marcador de contenido 4" descr="Agua con relleno sólido">
            <a:extLst>
              <a:ext uri="{FF2B5EF4-FFF2-40B4-BE49-F238E27FC236}">
                <a16:creationId xmlns:a16="http://schemas.microsoft.com/office/drawing/2014/main" id="{045AA695-80EA-5A76-097F-449962591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286" y="3190121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10B304B1-B4A0-8B70-62A3-E32C7934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368" y="3302203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F79F4BB-E800-07E1-6DB5-EDFC44E866DF}"/>
              </a:ext>
            </a:extLst>
          </p:cNvPr>
          <p:cNvSpPr txBox="1"/>
          <p:nvPr/>
        </p:nvSpPr>
        <p:spPr>
          <a:xfrm>
            <a:off x="1058581" y="1966672"/>
            <a:ext cx="449907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DISPAROS ZOMBIES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APARICION EN 360º DE LOS ZOMBIES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COLISIONES 360º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HIGH SCORE</a:t>
            </a:r>
          </a:p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endParaRPr lang="es-ES" u="sng" dirty="0">
              <a:solidFill>
                <a:srgbClr val="C00000"/>
              </a:solidFill>
              <a:latin typeface="Zombie Blood" panose="02000600000000000000" pitchFamily="2" charset="0"/>
            </a:endParaRPr>
          </a:p>
        </p:txBody>
      </p:sp>
      <p:pic>
        <p:nvPicPr>
          <p:cNvPr id="13" name="Marcador de contenido 4" descr="Agua con relleno sólido">
            <a:extLst>
              <a:ext uri="{FF2B5EF4-FFF2-40B4-BE49-F238E27FC236}">
                <a16:creationId xmlns:a16="http://schemas.microsoft.com/office/drawing/2014/main" id="{0EAF9D41-79F0-4103-C473-5986EF852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246" y="442737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4" name="Marcador de contenido 4" descr="Agua con relleno sólido">
            <a:extLst>
              <a:ext uri="{FF2B5EF4-FFF2-40B4-BE49-F238E27FC236}">
                <a16:creationId xmlns:a16="http://schemas.microsoft.com/office/drawing/2014/main" id="{C329EB2F-46CD-4002-FD0E-AB82A8FE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0328" y="453945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5" name="Marcador de contenido 4" descr="Agua con relleno sólido">
            <a:extLst>
              <a:ext uri="{FF2B5EF4-FFF2-40B4-BE49-F238E27FC236}">
                <a16:creationId xmlns:a16="http://schemas.microsoft.com/office/drawing/2014/main" id="{E93B4743-5904-D82B-7C0F-B13A0B607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151" y="233771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6" name="Marcador de contenido 4" descr="Agua con relleno sólido">
            <a:extLst>
              <a:ext uri="{FF2B5EF4-FFF2-40B4-BE49-F238E27FC236}">
                <a16:creationId xmlns:a16="http://schemas.microsoft.com/office/drawing/2014/main" id="{F056E2A6-CCBD-3249-4A26-69B91495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33" y="244979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7" name="Marcador de contenido 4" descr="Agua con relleno sólido">
            <a:extLst>
              <a:ext uri="{FF2B5EF4-FFF2-40B4-BE49-F238E27FC236}">
                <a16:creationId xmlns:a16="http://schemas.microsoft.com/office/drawing/2014/main" id="{3DD9F0DB-3D28-DB58-B9B8-7C437B84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946" y="3153653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8" name="Marcador de contenido 4" descr="Agua con relleno sólido">
            <a:extLst>
              <a:ext uri="{FF2B5EF4-FFF2-40B4-BE49-F238E27FC236}">
                <a16:creationId xmlns:a16="http://schemas.microsoft.com/office/drawing/2014/main" id="{F0917B01-C6A7-E4CE-46C0-5AA3D5158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28" y="3265735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9" name="Marcador de contenido 4" descr="Agua con relleno sólido">
            <a:extLst>
              <a:ext uri="{FF2B5EF4-FFF2-40B4-BE49-F238E27FC236}">
                <a16:creationId xmlns:a16="http://schemas.microsoft.com/office/drawing/2014/main" id="{38A7F33F-7DB5-A6F8-148D-764C590C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17" y="4448995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0" name="Marcador de contenido 4" descr="Agua con relleno sólido">
            <a:extLst>
              <a:ext uri="{FF2B5EF4-FFF2-40B4-BE49-F238E27FC236}">
                <a16:creationId xmlns:a16="http://schemas.microsoft.com/office/drawing/2014/main" id="{C9CE378A-D0C4-66FF-9B67-192881E9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99" y="456107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1" name="Marcador de contenido 4" descr="Agua con relleno sólido">
            <a:extLst>
              <a:ext uri="{FF2B5EF4-FFF2-40B4-BE49-F238E27FC236}">
                <a16:creationId xmlns:a16="http://schemas.microsoft.com/office/drawing/2014/main" id="{B1B06557-3422-7AA8-D071-A296716D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17" y="53547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2" name="Marcador de contenido 4" descr="Agua con relleno sólido">
            <a:extLst>
              <a:ext uri="{FF2B5EF4-FFF2-40B4-BE49-F238E27FC236}">
                <a16:creationId xmlns:a16="http://schemas.microsoft.com/office/drawing/2014/main" id="{20846A15-40B1-7E7C-ED52-C992170E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99" y="54668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A65401B-9AEE-2C41-F210-7541BB1F1A59}"/>
              </a:ext>
            </a:extLst>
          </p:cNvPr>
          <p:cNvSpPr txBox="1"/>
          <p:nvPr/>
        </p:nvSpPr>
        <p:spPr>
          <a:xfrm>
            <a:off x="7807793" y="2205294"/>
            <a:ext cx="317071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MULTIPLAYER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MOVILIDAD DEL PLAYER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DIFERENTES ARMAS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SALUD DEL PLAYER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254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B1F19-1CE6-3BDD-8640-4DBEBBFF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60" y="676296"/>
            <a:ext cx="9905998" cy="1905000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rgbClr val="C00000"/>
                </a:solidFill>
                <a:latin typeface="Zombie Blood" panose="02000600000000000000" pitchFamily="2" charset="0"/>
              </a:rPr>
              <a:t>Aquí tienes tu qr para poder jugar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467BF8-FC50-DC49-213A-DDDBBA04C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59" y="2447799"/>
            <a:ext cx="2781405" cy="27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BC137-61EB-0EC0-E937-1BAC4393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600" dirty="0">
                <a:solidFill>
                  <a:srgbClr val="C00000"/>
                </a:solidFill>
                <a:latin typeface="Zombie Blood" panose="02000600000000000000" pitchFamily="2" charset="0"/>
              </a:rPr>
              <a:t>CLASES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01CF76-7813-8085-22F5-8BD802F0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02" y="919348"/>
            <a:ext cx="4876800" cy="4876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15BC25-D45C-E264-90A3-B72AB0F4D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7122" y="2634781"/>
            <a:ext cx="6076190" cy="35047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916A177-B0C3-4EA4-9C3E-23592D33BF31}"/>
              </a:ext>
            </a:extLst>
          </p:cNvPr>
          <p:cNvSpPr txBox="1"/>
          <p:nvPr/>
        </p:nvSpPr>
        <p:spPr>
          <a:xfrm>
            <a:off x="801584" y="6139543"/>
            <a:ext cx="502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C00000"/>
                </a:solidFill>
                <a:latin typeface="Zombie Blood" panose="02000600000000000000" pitchFamily="2" charset="0"/>
              </a:rPr>
              <a:t>Player, bullets and zombies</a:t>
            </a:r>
          </a:p>
        </p:txBody>
      </p:sp>
    </p:spTree>
    <p:extLst>
      <p:ext uri="{BB962C8B-B14F-4D97-AF65-F5344CB8AC3E}">
        <p14:creationId xmlns:p14="http://schemas.microsoft.com/office/powerpoint/2010/main" val="217937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F7D34-5168-368F-E712-77A65EAD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1" y="224297"/>
            <a:ext cx="3550722" cy="99008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C00000"/>
                </a:solidFill>
                <a:latin typeface="Zombie Blood" panose="02000600000000000000" pitchFamily="2" charset="0"/>
              </a:rPr>
              <a:t>MÉTODOS</a:t>
            </a:r>
          </a:p>
        </p:txBody>
      </p:sp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36CCA91A-1578-441B-FACB-D5BE499C5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90" y="366453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0" name="Marcador de contenido 4" descr="Agua con relleno sólido">
            <a:extLst>
              <a:ext uri="{FF2B5EF4-FFF2-40B4-BE49-F238E27FC236}">
                <a16:creationId xmlns:a16="http://schemas.microsoft.com/office/drawing/2014/main" id="{8AB35143-5BCA-1362-B5FB-4F8A5F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672" y="377661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43B4BB0-CB2F-E8E0-76A9-CD8A5F71C092}"/>
              </a:ext>
            </a:extLst>
          </p:cNvPr>
          <p:cNvSpPr txBox="1"/>
          <p:nvPr/>
        </p:nvSpPr>
        <p:spPr>
          <a:xfrm>
            <a:off x="6157355" y="1569774"/>
            <a:ext cx="3550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createZombies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decideZombieRadomly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goToNextWave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addPoint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isGameOver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dirty="0"/>
          </a:p>
          <a:p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pic>
        <p:nvPicPr>
          <p:cNvPr id="20" name="Marcador de contenido 4" descr="Agua con relleno sólido">
            <a:extLst>
              <a:ext uri="{FF2B5EF4-FFF2-40B4-BE49-F238E27FC236}">
                <a16:creationId xmlns:a16="http://schemas.microsoft.com/office/drawing/2014/main" id="{C766A5A0-E59B-1689-771D-7CFAB0A0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90" y="454118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1" name="Marcador de contenido 4" descr="Agua con relleno sólido">
            <a:extLst>
              <a:ext uri="{FF2B5EF4-FFF2-40B4-BE49-F238E27FC236}">
                <a16:creationId xmlns:a16="http://schemas.microsoft.com/office/drawing/2014/main" id="{656B6354-7473-F4CA-EBF8-EE47C896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98" y="462233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4" name="Marcador de contenido 4" descr="Agua con relleno sólido">
            <a:extLst>
              <a:ext uri="{FF2B5EF4-FFF2-40B4-BE49-F238E27FC236}">
                <a16:creationId xmlns:a16="http://schemas.microsoft.com/office/drawing/2014/main" id="{82863551-3BCB-21F2-3B0D-9FD0F2C8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816" y="539683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5" name="Marcador de contenido 4" descr="Agua con relleno sólido">
            <a:extLst>
              <a:ext uri="{FF2B5EF4-FFF2-40B4-BE49-F238E27FC236}">
                <a16:creationId xmlns:a16="http://schemas.microsoft.com/office/drawing/2014/main" id="{220DAA1E-E827-588D-43A0-1BF5D8906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98" y="550891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D9A2B01-38DA-B098-AF7E-BA31A9AB8B96}"/>
              </a:ext>
            </a:extLst>
          </p:cNvPr>
          <p:cNvSpPr txBox="1"/>
          <p:nvPr/>
        </p:nvSpPr>
        <p:spPr>
          <a:xfrm>
            <a:off x="1173721" y="1816222"/>
            <a:ext cx="35507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init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draw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isColliding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shoot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 err="1">
                <a:solidFill>
                  <a:srgbClr val="C00000"/>
                </a:solidFill>
                <a:latin typeface="Zombie Blood" panose="02000600000000000000" pitchFamily="2" charset="0"/>
              </a:rPr>
              <a:t>setCooldownSprite</a:t>
            </a:r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 ()</a:t>
            </a:r>
          </a:p>
          <a:p>
            <a:endParaRPr lang="es-ES" dirty="0"/>
          </a:p>
        </p:txBody>
      </p:sp>
      <p:pic>
        <p:nvPicPr>
          <p:cNvPr id="28" name="Marcador de contenido 4" descr="Agua con relleno sólido">
            <a:extLst>
              <a:ext uri="{FF2B5EF4-FFF2-40B4-BE49-F238E27FC236}">
                <a16:creationId xmlns:a16="http://schemas.microsoft.com/office/drawing/2014/main" id="{F8E765B9-914A-AA3E-19B8-7C02488B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859" y="195038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29" name="Marcador de contenido 4" descr="Agua con relleno sólido">
            <a:extLst>
              <a:ext uri="{FF2B5EF4-FFF2-40B4-BE49-F238E27FC236}">
                <a16:creationId xmlns:a16="http://schemas.microsoft.com/office/drawing/2014/main" id="{50C1FF1B-A4F4-406C-E3B0-4506209E5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167" y="203153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0" name="Marcador de contenido 4" descr="Agua con relleno sólido">
            <a:extLst>
              <a:ext uri="{FF2B5EF4-FFF2-40B4-BE49-F238E27FC236}">
                <a16:creationId xmlns:a16="http://schemas.microsoft.com/office/drawing/2014/main" id="{125D603E-E924-F028-8180-DBA7C27B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085" y="280603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1" name="Marcador de contenido 4" descr="Agua con relleno sólido">
            <a:extLst>
              <a:ext uri="{FF2B5EF4-FFF2-40B4-BE49-F238E27FC236}">
                <a16:creationId xmlns:a16="http://schemas.microsoft.com/office/drawing/2014/main" id="{8DA894FD-73E3-BFC9-A03F-ED75ED73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167" y="291811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2" name="Marcador de contenido 4" descr="Agua con relleno sólido">
            <a:extLst>
              <a:ext uri="{FF2B5EF4-FFF2-40B4-BE49-F238E27FC236}">
                <a16:creationId xmlns:a16="http://schemas.microsoft.com/office/drawing/2014/main" id="{73981397-74F0-B3BC-2C4D-22F5F9D5E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99" y="359649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3" name="Marcador de contenido 4" descr="Agua con relleno sólido">
            <a:extLst>
              <a:ext uri="{FF2B5EF4-FFF2-40B4-BE49-F238E27FC236}">
                <a16:creationId xmlns:a16="http://schemas.microsoft.com/office/drawing/2014/main" id="{EB169D88-8973-AA27-A351-872F7D23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81" y="370857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4" name="Marcador de contenido 4" descr="Agua con relleno sólido">
            <a:extLst>
              <a:ext uri="{FF2B5EF4-FFF2-40B4-BE49-F238E27FC236}">
                <a16:creationId xmlns:a16="http://schemas.microsoft.com/office/drawing/2014/main" id="{965E0BB8-F538-30DB-A141-A9123451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99" y="447314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5" name="Marcador de contenido 4" descr="Agua con relleno sólido">
            <a:extLst>
              <a:ext uri="{FF2B5EF4-FFF2-40B4-BE49-F238E27FC236}">
                <a16:creationId xmlns:a16="http://schemas.microsoft.com/office/drawing/2014/main" id="{64787923-1A2B-190B-A81E-79698BBB3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307" y="455429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6" name="Marcador de contenido 4" descr="Agua con relleno sólido">
            <a:extLst>
              <a:ext uri="{FF2B5EF4-FFF2-40B4-BE49-F238E27FC236}">
                <a16:creationId xmlns:a16="http://schemas.microsoft.com/office/drawing/2014/main" id="{466C4BAE-DBC4-42FC-56B2-E8351E17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25" y="53287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7" name="Marcador de contenido 4" descr="Agua con relleno sólido">
            <a:extLst>
              <a:ext uri="{FF2B5EF4-FFF2-40B4-BE49-F238E27FC236}">
                <a16:creationId xmlns:a16="http://schemas.microsoft.com/office/drawing/2014/main" id="{0F8DCB41-9EEB-98F9-A456-C43875DE2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307" y="54408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8" name="Marcador de contenido 4" descr="Agua con relleno sólido">
            <a:extLst>
              <a:ext uri="{FF2B5EF4-FFF2-40B4-BE49-F238E27FC236}">
                <a16:creationId xmlns:a16="http://schemas.microsoft.com/office/drawing/2014/main" id="{55B8FDD5-ADE9-028F-651C-D6C38AC2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268" y="1882349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39" name="Marcador de contenido 4" descr="Agua con relleno sólido">
            <a:extLst>
              <a:ext uri="{FF2B5EF4-FFF2-40B4-BE49-F238E27FC236}">
                <a16:creationId xmlns:a16="http://schemas.microsoft.com/office/drawing/2014/main" id="{2597434C-BBF3-7B25-AB49-B0AFD49C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76" y="1963497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40" name="Marcador de contenido 4" descr="Agua con relleno sólido">
            <a:extLst>
              <a:ext uri="{FF2B5EF4-FFF2-40B4-BE49-F238E27FC236}">
                <a16:creationId xmlns:a16="http://schemas.microsoft.com/office/drawing/2014/main" id="{01280907-FC18-774C-A9AD-C010700A5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94" y="2737997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41" name="Marcador de contenido 4" descr="Agua con relleno sólido">
            <a:extLst>
              <a:ext uri="{FF2B5EF4-FFF2-40B4-BE49-F238E27FC236}">
                <a16:creationId xmlns:a16="http://schemas.microsoft.com/office/drawing/2014/main" id="{6366E80E-9848-9554-93BA-79CCEEEF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76" y="2850079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5543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BDE88-7378-9E1E-28EE-6992CC14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53" y="134587"/>
            <a:ext cx="3513715" cy="1905000"/>
          </a:xfrm>
        </p:spPr>
        <p:txBody>
          <a:bodyPr/>
          <a:lstStyle/>
          <a:p>
            <a:r>
              <a:rPr lang="es-ES" sz="4800" dirty="0">
                <a:solidFill>
                  <a:srgbClr val="C00000"/>
                </a:solidFill>
                <a:latin typeface="Zombie Blood" panose="02000600000000000000" pitchFamily="2" charset="0"/>
              </a:rPr>
              <a:t>RECURSOS</a:t>
            </a:r>
            <a:r>
              <a:rPr lang="es-ES" dirty="0"/>
              <a:t> </a:t>
            </a:r>
          </a:p>
        </p:txBody>
      </p:sp>
      <p:pic>
        <p:nvPicPr>
          <p:cNvPr id="13" name="Marcador de contenido 12" descr="Cráneo con relleno sólido">
            <a:extLst>
              <a:ext uri="{FF2B5EF4-FFF2-40B4-BE49-F238E27FC236}">
                <a16:creationId xmlns:a16="http://schemas.microsoft.com/office/drawing/2014/main" id="{DD07F303-EE60-6B63-0F38-8181260DA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1907" y="1589178"/>
            <a:ext cx="4148643" cy="4148643"/>
          </a:xfrm>
        </p:spPr>
      </p:pic>
      <p:pic>
        <p:nvPicPr>
          <p:cNvPr id="10" name="Gráfico 9" descr="Dispositivo de juego con relleno sólido">
            <a:extLst>
              <a:ext uri="{FF2B5EF4-FFF2-40B4-BE49-F238E27FC236}">
                <a16:creationId xmlns:a16="http://schemas.microsoft.com/office/drawing/2014/main" id="{6A06701C-744A-8DDF-B3ED-4BF28B5C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9221">
            <a:off x="2424525" y="2549472"/>
            <a:ext cx="3748686" cy="374868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38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9D9E5-27F2-A289-A4E1-5271A7D0C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8DC58D-CF06-9296-46AB-1874BE29F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54E079-C635-EFD5-9A13-3C8EAEA2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80"/>
            <a:ext cx="12192000" cy="63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64DD6-3ED2-37CA-E874-02FD2B8C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9" y="9016"/>
            <a:ext cx="9905998" cy="1905000"/>
          </a:xfrm>
        </p:spPr>
        <p:txBody>
          <a:bodyPr/>
          <a:lstStyle/>
          <a:p>
            <a:r>
              <a:rPr lang="es-ES" sz="6600" dirty="0">
                <a:solidFill>
                  <a:srgbClr val="C00000"/>
                </a:solidFill>
                <a:latin typeface="Zombie Blood" panose="02000600000000000000" pitchFamily="2" charset="0"/>
              </a:rPr>
              <a:t>BACKGROUND</a:t>
            </a:r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 Composición</a:t>
            </a:r>
            <a:r>
              <a:rPr lang="es-ES" sz="4000" dirty="0">
                <a:solidFill>
                  <a:srgbClr val="C00000"/>
                </a:solidFill>
                <a:latin typeface="Zombie Blood" panose="02000600000000000000" pitchFamily="2" charset="0"/>
              </a:rPr>
              <a:t> </a:t>
            </a:r>
            <a:endParaRPr lang="es-ES" dirty="0">
              <a:solidFill>
                <a:srgbClr val="C00000"/>
              </a:solidFill>
              <a:latin typeface="Zombie Blood" panose="02000600000000000000" pitchFamily="2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E09421-F0C3-8FDD-9377-888FC6F26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961" y="2047459"/>
            <a:ext cx="6055624" cy="344718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785D2B-30B7-591B-A4F4-F5436F9B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6" y="2403137"/>
            <a:ext cx="1715338" cy="6382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4CF373-F3C1-79BC-B805-DE74451F5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62" y="2047459"/>
            <a:ext cx="1033117" cy="12397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515932-8230-E442-4635-ECA05F950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2" y="3824194"/>
            <a:ext cx="2300659" cy="7169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1F0911-71CB-BD5E-DD80-1A83A8CB5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1597" y="3713600"/>
            <a:ext cx="313224" cy="29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D92F6-EAE7-0A79-7FAC-1A467DC9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2" y="-145314"/>
            <a:ext cx="2084119" cy="1155478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C00000"/>
                </a:solidFill>
                <a:latin typeface="Zombie Blood" panose="02000600000000000000" pitchFamily="2" charset="0"/>
              </a:rPr>
              <a:t>SPRITES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63ADD0-2680-216B-AA65-8CA14CC00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13" y="1867198"/>
            <a:ext cx="4048496" cy="4342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5759CF-3932-E1AB-B4CD-6D803294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11" y="1723742"/>
            <a:ext cx="3909207" cy="5587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446F8F-A611-5EBD-F979-F0F0066F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021673" y="5264101"/>
            <a:ext cx="2111817" cy="12287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BD79B-29DD-15BA-3CAB-3B4C34EF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15227" y="5231987"/>
            <a:ext cx="2066105" cy="12287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589923-9B36-0711-2B61-36D4BB76D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8506" y="5231987"/>
            <a:ext cx="2056379" cy="120912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FC48DA-B064-D9D9-214B-143ADA1EBBAC}"/>
              </a:ext>
            </a:extLst>
          </p:cNvPr>
          <p:cNvSpPr txBox="1"/>
          <p:nvPr/>
        </p:nvSpPr>
        <p:spPr>
          <a:xfrm>
            <a:off x="123732" y="842324"/>
            <a:ext cx="638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Zombie Blood" panose="02000600000000000000" pitchFamily="2" charset="0"/>
              </a:rPr>
              <a:t>Fue necesario crearlos en 4 direcciones diferentes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248F8D-ECC3-FB72-BDA1-15563FBF54F0}"/>
              </a:ext>
            </a:extLst>
          </p:cNvPr>
          <p:cNvSpPr txBox="1"/>
          <p:nvPr/>
        </p:nvSpPr>
        <p:spPr>
          <a:xfrm>
            <a:off x="618506" y="4769944"/>
            <a:ext cx="69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Player y sus diferentes momentos. Si dispara o no.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5C34761-7E98-330E-7E8C-EB8BF1E2A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70" y="2506091"/>
            <a:ext cx="4012638" cy="42747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0731315-5CFD-5A2A-CDCD-79FD31A43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07" y="3094529"/>
            <a:ext cx="3466605" cy="52844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E174D7-4182-49DF-22A9-55F59C364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18507" y="3833924"/>
            <a:ext cx="3466604" cy="52844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CB05EA9-C931-E311-BCF0-0FB425BB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48995" y="2410801"/>
            <a:ext cx="3886123" cy="55547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30EB727-FC86-5B72-E2A8-ADAFD1635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377" y="3936494"/>
            <a:ext cx="3368000" cy="6555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B5EAD44-AF43-F5CD-2F5D-4CD372D04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698377" y="3096771"/>
            <a:ext cx="3368000" cy="6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998D1-4A24-00E2-3766-7C5B96A7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5D345E-86D1-A62D-ACA7-15C84A07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D0C2-8227-E67D-4AFC-DE9F148D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61" y="193494"/>
            <a:ext cx="9905998" cy="1905000"/>
          </a:xfr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  <a:latin typeface="Zombie Blood" panose="02000600000000000000" pitchFamily="2" charset="0"/>
              </a:rPr>
              <a:t>DIFICULTADES ENCONTRADAS</a:t>
            </a:r>
          </a:p>
        </p:txBody>
      </p:sp>
      <p:pic>
        <p:nvPicPr>
          <p:cNvPr id="5" name="Marcador de contenido 4" descr="Agua con relleno sólido">
            <a:extLst>
              <a:ext uri="{FF2B5EF4-FFF2-40B4-BE49-F238E27FC236}">
                <a16:creationId xmlns:a16="http://schemas.microsoft.com/office/drawing/2014/main" id="{03CE0BF4-88A7-D128-A579-F4A035B67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58" y="2194386"/>
            <a:ext cx="193715" cy="1937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6" name="Marcador de contenido 4" descr="Agua con relleno sólido">
            <a:extLst>
              <a:ext uri="{FF2B5EF4-FFF2-40B4-BE49-F238E27FC236}">
                <a16:creationId xmlns:a16="http://schemas.microsoft.com/office/drawing/2014/main" id="{7F68F5AC-71BE-BD4A-DD21-7154AFCB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2306468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2DDFA2-96A4-DC6E-BCFD-46FAEB1AF8D4}"/>
              </a:ext>
            </a:extLst>
          </p:cNvPr>
          <p:cNvSpPr txBox="1"/>
          <p:nvPr/>
        </p:nvSpPr>
        <p:spPr>
          <a:xfrm>
            <a:off x="1945573" y="2089118"/>
            <a:ext cx="59792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GITHUB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USO DEL RATÓN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PLANTEAMIENTO DE OLEADAS</a:t>
            </a:r>
          </a:p>
          <a:p>
            <a:endParaRPr lang="es-ES" sz="2800" dirty="0">
              <a:solidFill>
                <a:srgbClr val="C00000"/>
              </a:solidFill>
              <a:latin typeface="Zombie Blood" panose="02000600000000000000" pitchFamily="2" charset="0"/>
            </a:endParaRPr>
          </a:p>
          <a:p>
            <a:r>
              <a:rPr lang="es-ES" sz="2800" dirty="0">
                <a:solidFill>
                  <a:srgbClr val="C00000"/>
                </a:solidFill>
                <a:latin typeface="Zombie Blood" panose="02000600000000000000" pitchFamily="2" charset="0"/>
              </a:rPr>
              <a:t>SPRITE BALAS POSICIÓN</a:t>
            </a:r>
          </a:p>
        </p:txBody>
      </p:sp>
      <p:pic>
        <p:nvPicPr>
          <p:cNvPr id="8" name="Marcador de contenido 4" descr="Agua con relleno sólido">
            <a:extLst>
              <a:ext uri="{FF2B5EF4-FFF2-40B4-BE49-F238E27FC236}">
                <a16:creationId xmlns:a16="http://schemas.microsoft.com/office/drawing/2014/main" id="{1A3CF88C-AD6A-7F37-5441-0F40C16A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232" y="3047922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9" name="Marcador de contenido 4" descr="Agua con relleno sólido">
            <a:extLst>
              <a:ext uri="{FF2B5EF4-FFF2-40B4-BE49-F238E27FC236}">
                <a16:creationId xmlns:a16="http://schemas.microsoft.com/office/drawing/2014/main" id="{84443A37-9BF1-7246-F3D9-A54D69482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3129070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0" name="Marcador de contenido 4" descr="Agua con relleno sólido">
            <a:extLst>
              <a:ext uri="{FF2B5EF4-FFF2-40B4-BE49-F238E27FC236}">
                <a16:creationId xmlns:a16="http://schemas.microsoft.com/office/drawing/2014/main" id="{F36F2987-FB8E-497D-5114-EF48E4E9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58" y="3870524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1" name="Marcador de contenido 4" descr="Agua con relleno sólido">
            <a:extLst>
              <a:ext uri="{FF2B5EF4-FFF2-40B4-BE49-F238E27FC236}">
                <a16:creationId xmlns:a16="http://schemas.microsoft.com/office/drawing/2014/main" id="{6BB2C170-9FFF-71FD-4184-ABA347F3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540" y="3982606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2" name="Marcador de contenido 4" descr="Agua con relleno sólido">
            <a:extLst>
              <a:ext uri="{FF2B5EF4-FFF2-40B4-BE49-F238E27FC236}">
                <a16:creationId xmlns:a16="http://schemas.microsoft.com/office/drawing/2014/main" id="{8B1CF1E4-6838-9D66-50DE-B1003846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618" y="4724060"/>
            <a:ext cx="193715" cy="19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  <p:pic>
        <p:nvPicPr>
          <p:cNvPr id="13" name="Marcador de contenido 4" descr="Agua con relleno sólido">
            <a:extLst>
              <a:ext uri="{FF2B5EF4-FFF2-40B4-BE49-F238E27FC236}">
                <a16:creationId xmlns:a16="http://schemas.microsoft.com/office/drawing/2014/main" id="{097CD24E-EBF5-6234-A1F9-961D3A48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700" y="4836142"/>
            <a:ext cx="163265" cy="16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88900">
            <a:extrusionClr>
              <a:schemeClr val="tx1">
                <a:lumMod val="95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873418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141</TotalTime>
  <Words>95</Words>
  <Application>Microsoft Office PowerPoint</Application>
  <PresentationFormat>Panorámica</PresentationFormat>
  <Paragraphs>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Consolas</vt:lpstr>
      <vt:lpstr>Zombie Blood</vt:lpstr>
      <vt:lpstr>Malla</vt:lpstr>
      <vt:lpstr>Presentación de PowerPoint</vt:lpstr>
      <vt:lpstr>CLASES  </vt:lpstr>
      <vt:lpstr>MÉTODOS</vt:lpstr>
      <vt:lpstr>RECURSOS </vt:lpstr>
      <vt:lpstr>Presentación de PowerPoint</vt:lpstr>
      <vt:lpstr>BACKGROUND Composición </vt:lpstr>
      <vt:lpstr>SPRITES</vt:lpstr>
      <vt:lpstr>Presentación de PowerPoint</vt:lpstr>
      <vt:lpstr>DIFICULTADES ENCONTRADAS</vt:lpstr>
      <vt:lpstr>POSIBLES MEJORAS</vt:lpstr>
      <vt:lpstr>Aquí tienes tu qr para poder jugar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vivas</dc:creator>
  <cp:lastModifiedBy>javier vivas</cp:lastModifiedBy>
  <cp:revision>4</cp:revision>
  <dcterms:created xsi:type="dcterms:W3CDTF">2023-03-25T11:49:42Z</dcterms:created>
  <dcterms:modified xsi:type="dcterms:W3CDTF">2023-03-25T23:54:16Z</dcterms:modified>
</cp:coreProperties>
</file>